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1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2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ALS Sector Regular" panose="02000000000000000000" pitchFamily="2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594" y="5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Прогнозирование конечных свойств новых материалов (композиционных материалов).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err="1"/>
              <a:t>Фаббро</a:t>
            </a:r>
            <a:r>
              <a:rPr lang="ru-RU" dirty="0"/>
              <a:t> А. И.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8932-7FAD-9846-06E5-E8275378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99DF90-B99E-DAA7-CD0F-CCA24E689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31CD66E-A4BD-E19F-270F-B6B59F8DE5CF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A5BE8B7-CB28-2D0A-D197-4ECE8659FBB6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E3EFA009-FC6B-E3C6-23FF-8294F0DC0D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F02BC664-2305-99A6-FC66-44B36F66C05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Текст 1">
            <a:extLst>
              <a:ext uri="{FF2B5EF4-FFF2-40B4-BE49-F238E27FC236}">
                <a16:creationId xmlns:a16="http://schemas.microsoft.com/office/drawing/2014/main" id="{EEF20BB2-D346-C345-4101-730A8C9C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778000"/>
            <a:ext cx="11196638" cy="447357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Разделение выборки</a:t>
            </a:r>
            <a:endParaRPr lang="en-US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Подготовка данных для обучения</a:t>
            </a:r>
            <a:endParaRPr lang="en-US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EE97C1-EEDF-1714-D4A5-40B75744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95" y="3400948"/>
            <a:ext cx="7193647" cy="12108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7F83984-BEAB-508C-567A-8B9E9036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7" y="4933113"/>
            <a:ext cx="56102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8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B9058-571D-10EF-5CCE-75705758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BF50A2-A806-A24B-0BDB-B4F62D6856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71DC582-B0F2-74F5-34A7-436D5900360F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767535C-1318-E23E-4DB8-596C1FE9E693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0B8BB17-87A5-CAEB-49C1-32BA9B0CFBC9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87714F62-72F5-C57F-8501-3B4888F882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Текст 1">
            <a:extLst>
              <a:ext uri="{FF2B5EF4-FFF2-40B4-BE49-F238E27FC236}">
                <a16:creationId xmlns:a16="http://schemas.microsoft.com/office/drawing/2014/main" id="{1E0B68A0-1A91-A53F-8EF7-95662E96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778000"/>
            <a:ext cx="11196638" cy="447357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Оптимизация параметров</a:t>
            </a:r>
          </a:p>
          <a:p>
            <a:pPr marL="76200" indent="0" algn="just">
              <a:buNone/>
            </a:pPr>
            <a:r>
              <a:rPr lang="ru-RU" sz="2200" dirty="0"/>
              <a:t>      </a:t>
            </a:r>
            <a:r>
              <a:rPr lang="en-US" sz="2200" dirty="0" err="1"/>
              <a:t>GridSearchCV</a:t>
            </a:r>
            <a:endParaRPr lang="en-US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8AFC6A-D57F-7C23-992D-E6D15505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58" y="1788436"/>
            <a:ext cx="4949292" cy="46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2EEA-A2AF-11ED-A842-E4D4BB5C8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6537E9-025E-FF4F-3230-C17CCB06C4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3AE93F6-2407-4039-016B-53884634B5C8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1294ED2-646D-B02C-D6B8-8E0FE7F30274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00B02702-997D-043D-8FFA-7691A811ED36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BEBD8029-E67D-8419-54BB-8031AD2457F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Текст 1">
            <a:extLst>
              <a:ext uri="{FF2B5EF4-FFF2-40B4-BE49-F238E27FC236}">
                <a16:creationId xmlns:a16="http://schemas.microsoft.com/office/drawing/2014/main" id="{6BAED5FE-60FC-B834-2010-F8B2D992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778000"/>
            <a:ext cx="11196638" cy="447357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Обучение модели 1</a:t>
            </a:r>
            <a:endParaRPr lang="en-US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B1D62C-5DD5-B9DF-BF47-1BA4C544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59" y="1778000"/>
            <a:ext cx="46291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925B6-4CB1-89AB-392C-7E82A82E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6127E-C2FB-632E-7A2C-85A999A23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3B60AFA-9B3E-2623-EE40-9F47622D14AB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600848D-4FD1-3950-695F-9646F23BB6CA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9D94B2C-707C-7147-366E-8438B17B91A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848D4C2-8E7E-0B2F-1B81-8343AF7FA81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Текст 1">
            <a:extLst>
              <a:ext uri="{FF2B5EF4-FFF2-40B4-BE49-F238E27FC236}">
                <a16:creationId xmlns:a16="http://schemas.microsoft.com/office/drawing/2014/main" id="{4366B778-29EB-3FDD-898E-51D64E33F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778000"/>
            <a:ext cx="11196638" cy="447357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Обучение модели 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71BB72-6E68-BB7F-C878-F816BE5E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46" y="2182041"/>
            <a:ext cx="5829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C8D2-C78F-4CF2-26C7-D06C6DFC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0F07B9-847B-AB7F-FDDD-628CD46B5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6060E07-4A49-C310-ED7E-2F02FF136FC9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1E114CA-88C6-31AC-EEAD-79DB05951082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9F284AFB-C501-2032-2774-F1F91B50403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D13E2AC6-FFFA-0A52-4EE2-CDA394DE127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Текст 1">
            <a:extLst>
              <a:ext uri="{FF2B5EF4-FFF2-40B4-BE49-F238E27FC236}">
                <a16:creationId xmlns:a16="http://schemas.microsoft.com/office/drawing/2014/main" id="{A36AB6A8-80A4-A6A0-BE8A-B6FAE5547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778000"/>
            <a:ext cx="11196638" cy="447357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Параметры и метрики </a:t>
            </a:r>
          </a:p>
          <a:p>
            <a:pPr marL="76200" indent="0" algn="just">
              <a:buNone/>
            </a:pPr>
            <a:r>
              <a:rPr lang="ru-RU" sz="2200" dirty="0"/>
              <a:t>нейронной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7852A-989E-BE35-3453-5E987283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34" y="4151947"/>
            <a:ext cx="2838450" cy="2009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5D7439-832B-2BF1-B2C7-A4E3923B0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38" y="1427797"/>
            <a:ext cx="62484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Заключение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89BB9-0413-8A86-2D91-0E5D5C5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17" y="1704403"/>
            <a:ext cx="77057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План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Постановка задачи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Используемые методы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Разведочный анализ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Разработка и обучение модели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Нейронная сеть и написание приложения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Загрузка файлов 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Описание задачи</a:t>
            </a:r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ECDFED-6CFB-C1D3-A562-6F785015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25" y="2132777"/>
            <a:ext cx="4071350" cy="3475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CFC579-50B2-CF8E-E36E-FEC6BF7C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36" y="1634035"/>
            <a:ext cx="2184657" cy="43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8A607-68FE-8572-1188-923A7805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2125716-FA36-6D3F-85BC-35004137C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Метод </a:t>
            </a:r>
            <a:r>
              <a:rPr lang="en-US" sz="2200" dirty="0"/>
              <a:t>.shape</a:t>
            </a: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Метод </a:t>
            </a:r>
            <a:r>
              <a:rPr lang="en-US" sz="2200" dirty="0"/>
              <a:t>.info</a:t>
            </a: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F7F9C2-BB20-C5FF-C4ED-2A7A9D26E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84A21EF-1B87-40B9-042D-3A4856168B36}"/>
              </a:ext>
            </a:extLst>
          </p:cNvPr>
          <p:cNvGrpSpPr/>
          <p:nvPr/>
        </p:nvGrpSpPr>
        <p:grpSpPr>
          <a:xfrm>
            <a:off x="3167880" y="469293"/>
            <a:ext cx="3929606" cy="666000"/>
            <a:chOff x="1476753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92C9DED-F667-29C5-C666-303B6F185BBB}"/>
                </a:ext>
              </a:extLst>
            </p:cNvPr>
            <p:cNvSpPr/>
            <p:nvPr/>
          </p:nvSpPr>
          <p:spPr>
            <a:xfrm>
              <a:off x="1476753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Первичная характеристика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8E122CF-8564-84E3-00C8-067C626A5957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06933384-5B18-8937-0908-0BAA4D5FE2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6A7949-0EFF-0097-3E5C-EAF0DAA7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88" y="1651832"/>
            <a:ext cx="6620011" cy="9618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74C4B5-EDF3-28F4-CC13-856D40B9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72" y="2687775"/>
            <a:ext cx="4307041" cy="37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BB0C-2AE2-CBC0-DF6D-42B0A3CB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64B332-A433-366B-BF4E-0D7F2E67A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r>
              <a:rPr lang="ru-RU" sz="2200" dirty="0"/>
              <a:t>Метод </a:t>
            </a:r>
            <a:r>
              <a:rPr lang="en-US" sz="2200" dirty="0"/>
              <a:t>.describe</a:t>
            </a: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187DF9-B3A6-C2C9-2E6C-103D74FA5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7716C89-8795-D50D-4A4A-2CF33E6FEA5C}"/>
              </a:ext>
            </a:extLst>
          </p:cNvPr>
          <p:cNvGrpSpPr/>
          <p:nvPr/>
        </p:nvGrpSpPr>
        <p:grpSpPr>
          <a:xfrm>
            <a:off x="3167880" y="469293"/>
            <a:ext cx="3929606" cy="666000"/>
            <a:chOff x="1476753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685FCB4-35AD-F6E2-DAFC-7DA88DEB83C7}"/>
                </a:ext>
              </a:extLst>
            </p:cNvPr>
            <p:cNvSpPr/>
            <p:nvPr/>
          </p:nvSpPr>
          <p:spPr>
            <a:xfrm>
              <a:off x="1476753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Первичная характеристика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CCD6B752-2368-1692-79B9-0F1041355D88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ED1244B8-4A3B-81FD-9948-846758433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476FB6-80E8-99AC-6B1C-E57175F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864" y="2230673"/>
            <a:ext cx="7806218" cy="35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6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AAAB2-6559-EF8D-2990-5E2F661E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FED756B-8427-8868-09D0-6D9ADAB55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09" y="1925096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en-US" sz="2200" dirty="0"/>
              <a:t>IQR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US" sz="2200" dirty="0"/>
              <a:t>K-means++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US" sz="2200" dirty="0"/>
              <a:t>DBSCAN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US" sz="2200" dirty="0"/>
              <a:t>AdaBoost Regressor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US" sz="2200" dirty="0"/>
              <a:t>Decision Tree Regressor</a:t>
            </a: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F7BD75-1C40-7232-A166-D5758AE2D1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666E44-B51C-947C-1D57-539991BD2509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D841F40-0AD1-3940-2210-ED99DCE77E3A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Используемые методы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7FC7C2AB-D3C3-A693-227A-751CBDE464D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C8FDD34C-1666-FC8E-FD2A-74883F3EAD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6BEF76-6705-5801-ACE9-C5532B1F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447800"/>
            <a:ext cx="64960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4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9D31-29E0-829E-7A40-38C97EAA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D7CF788-A34F-3435-C3C2-798A9E388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r>
              <a:rPr lang="ru-RU" sz="2200" dirty="0"/>
              <a:t>Попарные диаграммы </a:t>
            </a:r>
          </a:p>
          <a:p>
            <a:pPr marL="76200" indent="0" algn="just">
              <a:buNone/>
            </a:pPr>
            <a:r>
              <a:rPr lang="ru-RU" sz="2200" dirty="0"/>
              <a:t>рассеивания</a:t>
            </a:r>
          </a:p>
          <a:p>
            <a:pPr marL="533400" indent="-457200" algn="just">
              <a:buFont typeface="+mj-lt"/>
              <a:buAutoNum type="arabicPeriod"/>
            </a:pPr>
            <a:endParaRPr lang="en-US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66FFD1-8171-CC34-B1F3-39B5407F71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FFD4FAC-B75E-9F8A-DE19-9BDC6CBCD631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1EADA92-C097-ED52-5CF6-110C29431C6A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5FB9CB2-6AB4-0D78-8C1F-F958606F4F53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A3C16BCD-0C4C-1996-BB3F-1986DD4F27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C4DE2C-DEDE-45CE-626E-938EEA6C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67" y="1569964"/>
            <a:ext cx="5139342" cy="5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D3D8-852B-E12E-8B2F-122ECF959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761B27-3872-D9C6-849E-7F431D79C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r>
              <a:rPr lang="ru-RU" sz="2200" dirty="0"/>
              <a:t> </a:t>
            </a:r>
          </a:p>
          <a:p>
            <a:pPr marL="76200" indent="0" algn="just">
              <a:buNone/>
            </a:pPr>
            <a:r>
              <a:rPr lang="ru-RU" sz="2200" dirty="0"/>
              <a:t>Тепловая карта корреляции</a:t>
            </a:r>
            <a:endParaRPr lang="en-US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E85937-8753-5D6F-9C0D-D31C2FDE7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042D54D-0468-4389-7C75-E363ABC75425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9D6F0CC-3A72-34F0-1EF4-428ADF170E8B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C58B9311-C936-8407-EDF3-EA530AE6ABF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BAFF7AAA-E02D-50F3-E0C8-B9C32174918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1263F0-7ECD-E361-D509-4DD8BC25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1935879"/>
            <a:ext cx="5087742" cy="46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73C4-0B29-371A-B946-AD3C5121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B946A47-6362-190A-482B-9BC162D4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r>
              <a:rPr lang="ru-RU" sz="2200" dirty="0"/>
              <a:t> </a:t>
            </a:r>
          </a:p>
          <a:p>
            <a:pPr marL="76200" indent="0" algn="just">
              <a:buNone/>
            </a:pPr>
            <a:r>
              <a:rPr lang="ru-RU" sz="2200" dirty="0"/>
              <a:t>Обработка выбросов</a:t>
            </a:r>
            <a:endParaRPr lang="en-US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091359-A7F6-95B5-2BE4-D9C27122FD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F7404F9-5CB5-898F-6BE7-897D0C0D3492}"/>
              </a:ext>
            </a:extLst>
          </p:cNvPr>
          <p:cNvGrpSpPr/>
          <p:nvPr/>
        </p:nvGrpSpPr>
        <p:grpSpPr>
          <a:xfrm>
            <a:off x="3167881" y="469293"/>
            <a:ext cx="3929606" cy="666000"/>
            <a:chOff x="1476754" y="3499669"/>
            <a:chExt cx="473270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66F990F-6FF1-5E98-1E63-20B6EC81DFF7}"/>
                </a:ext>
              </a:extLst>
            </p:cNvPr>
            <p:cNvSpPr/>
            <p:nvPr/>
          </p:nvSpPr>
          <p:spPr>
            <a:xfrm>
              <a:off x="1476754" y="3499669"/>
              <a:ext cx="473270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6001F9D1-6E24-EC8A-1CBA-C032B52E2517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ADF8892-F796-1C82-222E-BCFE3A6682E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755BA-DD6C-B823-F59D-FB87690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60" y="3429000"/>
            <a:ext cx="4670424" cy="28215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4C3822-3235-7C3D-B4F9-23FC7505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49" y="3429000"/>
            <a:ext cx="4670424" cy="30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</TotalTime>
  <Words>135</Words>
  <Application>Microsoft Office PowerPoint</Application>
  <PresentationFormat>Широкоэкранный</PresentationFormat>
  <Paragraphs>72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ALS Sector Regular</vt:lpstr>
      <vt:lpstr>Open Sans</vt:lpstr>
      <vt:lpstr>Noto Sans Symbols</vt:lpstr>
      <vt:lpstr>Arial</vt:lpstr>
      <vt:lpstr>ALS Sector Bold</vt:lpstr>
      <vt:lpstr>If,kjyVUNE_28012021</vt:lpstr>
      <vt:lpstr>Прогнозирование конечных свойств новых материалов (композиционных материалов).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KABAN</cp:lastModifiedBy>
  <cp:revision>98</cp:revision>
  <dcterms:created xsi:type="dcterms:W3CDTF">2021-02-24T09:03:25Z</dcterms:created>
  <dcterms:modified xsi:type="dcterms:W3CDTF">2025-05-30T09:30:34Z</dcterms:modified>
</cp:coreProperties>
</file>